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150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97" autoAdjust="0"/>
    <p:restoredTop sz="94660"/>
  </p:normalViewPr>
  <p:slideViewPr>
    <p:cSldViewPr snapToGrid="0">
      <p:cViewPr varScale="1">
        <p:scale>
          <a:sx n="160" d="100"/>
          <a:sy n="160" d="100"/>
        </p:scale>
        <p:origin x="104" y="2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33E15A-42C1-A575-9F3B-C78F984DCA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15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AB5722C-B5DE-8809-5EB3-A72C4297F3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15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5DCAE9-14BA-AECB-F455-F41289EAE3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0665C-6796-4494-B568-A91CDB934167}" type="datetimeFigureOut">
              <a:rPr lang="en-150" smtClean="0"/>
              <a:t>06/08/2026</a:t>
            </a:fld>
            <a:endParaRPr lang="en-15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0F7240-319E-B07F-DAC5-A585558F19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15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4217CA-4E5E-6705-2ABD-B6D1251D11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420A8-C5E8-442E-B448-6696BFDD17DE}" type="slidenum">
              <a:rPr lang="en-150" smtClean="0"/>
              <a:t>‹#›</a:t>
            </a:fld>
            <a:endParaRPr lang="en-150"/>
          </a:p>
        </p:txBody>
      </p:sp>
    </p:spTree>
    <p:extLst>
      <p:ext uri="{BB962C8B-B14F-4D97-AF65-F5344CB8AC3E}">
        <p14:creationId xmlns:p14="http://schemas.microsoft.com/office/powerpoint/2010/main" val="22178450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F6A8F7-44CE-1B57-F3E6-C273AC0B5B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15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5B9B809-3286-E007-0C2B-6865288972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15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C6D05A-18C6-A411-57DE-7FAA8DB38E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0665C-6796-4494-B568-A91CDB934167}" type="datetimeFigureOut">
              <a:rPr lang="en-150" smtClean="0"/>
              <a:t>06/08/2026</a:t>
            </a:fld>
            <a:endParaRPr lang="en-15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057E28-DE4C-6722-43DF-8CCB2DE154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15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B44CE4-5E82-A5DD-ABE3-89039D9F8C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420A8-C5E8-442E-B448-6696BFDD17DE}" type="slidenum">
              <a:rPr lang="en-150" smtClean="0"/>
              <a:t>‹#›</a:t>
            </a:fld>
            <a:endParaRPr lang="en-150"/>
          </a:p>
        </p:txBody>
      </p:sp>
    </p:spTree>
    <p:extLst>
      <p:ext uri="{BB962C8B-B14F-4D97-AF65-F5344CB8AC3E}">
        <p14:creationId xmlns:p14="http://schemas.microsoft.com/office/powerpoint/2010/main" val="29059313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9733839-6DE5-7AEC-A7B8-8D105C21349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15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72E779-2501-C513-5457-6F5DD270DF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15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6B45DA-7728-95E1-71E8-F9A093D7D0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0665C-6796-4494-B568-A91CDB934167}" type="datetimeFigureOut">
              <a:rPr lang="en-150" smtClean="0"/>
              <a:t>06/08/2026</a:t>
            </a:fld>
            <a:endParaRPr lang="en-15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60D03A-E00B-B463-851D-C6AACDC103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15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5D0A86-63D8-A1EB-E3C4-6B58EEADFA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420A8-C5E8-442E-B448-6696BFDD17DE}" type="slidenum">
              <a:rPr lang="en-150" smtClean="0"/>
              <a:t>‹#›</a:t>
            </a:fld>
            <a:endParaRPr lang="en-150"/>
          </a:p>
        </p:txBody>
      </p:sp>
    </p:spTree>
    <p:extLst>
      <p:ext uri="{BB962C8B-B14F-4D97-AF65-F5344CB8AC3E}">
        <p14:creationId xmlns:p14="http://schemas.microsoft.com/office/powerpoint/2010/main" val="39051489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26B6CF-FD5D-74EC-43BD-209A3ACE63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15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337C90-65D7-490C-877D-F090EACABC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15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BF0038-9416-4D98-5290-DDF4C623E4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0665C-6796-4494-B568-A91CDB934167}" type="datetimeFigureOut">
              <a:rPr lang="en-150" smtClean="0"/>
              <a:t>06/08/2026</a:t>
            </a:fld>
            <a:endParaRPr lang="en-15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35E304-D137-6E0A-F876-E82994186C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15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842FA1-B091-682A-5594-4480CF06EE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420A8-C5E8-442E-B448-6696BFDD17DE}" type="slidenum">
              <a:rPr lang="en-150" smtClean="0"/>
              <a:t>‹#›</a:t>
            </a:fld>
            <a:endParaRPr lang="en-150"/>
          </a:p>
        </p:txBody>
      </p:sp>
    </p:spTree>
    <p:extLst>
      <p:ext uri="{BB962C8B-B14F-4D97-AF65-F5344CB8AC3E}">
        <p14:creationId xmlns:p14="http://schemas.microsoft.com/office/powerpoint/2010/main" val="4898359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F18A12-84A6-C045-E2EC-92C67C62B2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15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1FF1E1-BEC2-BB9F-02B7-A20F2561A8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DC5EB0-2B2E-BA03-8DBC-22BD0B5EAA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0665C-6796-4494-B568-A91CDB934167}" type="datetimeFigureOut">
              <a:rPr lang="en-150" smtClean="0"/>
              <a:t>06/08/2026</a:t>
            </a:fld>
            <a:endParaRPr lang="en-15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BE13D8-CA86-C534-18FD-766DAD27C8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15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FEA4B2-1D5F-F7E3-ED4C-34B9A0E382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420A8-C5E8-442E-B448-6696BFDD17DE}" type="slidenum">
              <a:rPr lang="en-150" smtClean="0"/>
              <a:t>‹#›</a:t>
            </a:fld>
            <a:endParaRPr lang="en-150"/>
          </a:p>
        </p:txBody>
      </p:sp>
    </p:spTree>
    <p:extLst>
      <p:ext uri="{BB962C8B-B14F-4D97-AF65-F5344CB8AC3E}">
        <p14:creationId xmlns:p14="http://schemas.microsoft.com/office/powerpoint/2010/main" val="7875463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E818E2-A5F6-81F8-8E4E-91D5C2649A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15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5DACB6-FB75-BD29-5CA5-3EC93C4D71D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15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7AE3289-021A-E713-C999-90E7CAED68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15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668A29-267C-9136-6D20-E8AC918C0E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0665C-6796-4494-B568-A91CDB934167}" type="datetimeFigureOut">
              <a:rPr lang="en-150" smtClean="0"/>
              <a:t>06/08/2026</a:t>
            </a:fld>
            <a:endParaRPr lang="en-15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A2E64F-CCE0-E045-894B-E77B3F6D9D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15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4781F99-5D89-E005-E599-02969ADFAD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420A8-C5E8-442E-B448-6696BFDD17DE}" type="slidenum">
              <a:rPr lang="en-150" smtClean="0"/>
              <a:t>‹#›</a:t>
            </a:fld>
            <a:endParaRPr lang="en-150"/>
          </a:p>
        </p:txBody>
      </p:sp>
    </p:spTree>
    <p:extLst>
      <p:ext uri="{BB962C8B-B14F-4D97-AF65-F5344CB8AC3E}">
        <p14:creationId xmlns:p14="http://schemas.microsoft.com/office/powerpoint/2010/main" val="7451208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D7456C-9F8F-319A-72D2-8ACEDBD637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15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46709F-61AA-0AAE-EFB1-E26F13A938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AE86147-AA85-4526-43E8-3DF026CD89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15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0908E3E-7343-997C-70A9-236BA2D9913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D77C6A0-A25C-E0A7-FB19-60E36583E27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15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6568DEE-B31B-0C4A-C78D-A92AB7BDBC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0665C-6796-4494-B568-A91CDB934167}" type="datetimeFigureOut">
              <a:rPr lang="en-150" smtClean="0"/>
              <a:t>06/08/2026</a:t>
            </a:fld>
            <a:endParaRPr lang="en-15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D905F84-94D6-11B2-37FC-F861A73CCF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15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5FFFB2E-81C8-0811-F3F1-BE08C3701A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420A8-C5E8-442E-B448-6696BFDD17DE}" type="slidenum">
              <a:rPr lang="en-150" smtClean="0"/>
              <a:t>‹#›</a:t>
            </a:fld>
            <a:endParaRPr lang="en-150"/>
          </a:p>
        </p:txBody>
      </p:sp>
    </p:spTree>
    <p:extLst>
      <p:ext uri="{BB962C8B-B14F-4D97-AF65-F5344CB8AC3E}">
        <p14:creationId xmlns:p14="http://schemas.microsoft.com/office/powerpoint/2010/main" val="21071761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5B45BD-EFA7-DC7A-3491-854175D247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15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4236B09-067C-B1F9-F010-3A3BC8BA56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0665C-6796-4494-B568-A91CDB934167}" type="datetimeFigureOut">
              <a:rPr lang="en-150" smtClean="0"/>
              <a:t>06/08/2026</a:t>
            </a:fld>
            <a:endParaRPr lang="en-15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82D1CFD-8540-5070-8BD2-298E65A3F2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15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97B3B84-D87B-8730-3E75-F68FBC75E6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420A8-C5E8-442E-B448-6696BFDD17DE}" type="slidenum">
              <a:rPr lang="en-150" smtClean="0"/>
              <a:t>‹#›</a:t>
            </a:fld>
            <a:endParaRPr lang="en-150"/>
          </a:p>
        </p:txBody>
      </p:sp>
    </p:spTree>
    <p:extLst>
      <p:ext uri="{BB962C8B-B14F-4D97-AF65-F5344CB8AC3E}">
        <p14:creationId xmlns:p14="http://schemas.microsoft.com/office/powerpoint/2010/main" val="23764256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59205AB-5D4E-58E7-FB61-73950FADFA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0665C-6796-4494-B568-A91CDB934167}" type="datetimeFigureOut">
              <a:rPr lang="en-150" smtClean="0"/>
              <a:t>06/08/2026</a:t>
            </a:fld>
            <a:endParaRPr lang="en-15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DDC6A41-0B83-9AD2-881C-352739EDFB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15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5AEC1A-D9BA-E8C3-2911-BC99D3EC8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420A8-C5E8-442E-B448-6696BFDD17DE}" type="slidenum">
              <a:rPr lang="en-150" smtClean="0"/>
              <a:t>‹#›</a:t>
            </a:fld>
            <a:endParaRPr lang="en-150"/>
          </a:p>
        </p:txBody>
      </p:sp>
    </p:spTree>
    <p:extLst>
      <p:ext uri="{BB962C8B-B14F-4D97-AF65-F5344CB8AC3E}">
        <p14:creationId xmlns:p14="http://schemas.microsoft.com/office/powerpoint/2010/main" val="26001704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874D3E-1A2C-7FC3-3719-67E8CCBBF1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15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988645-2782-7149-BE77-82C2A959C6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15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C1F95EA-3BEC-FB28-0CCC-C2CC6422B4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4A96A2B-5851-5FB4-E312-CBBB211522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0665C-6796-4494-B568-A91CDB934167}" type="datetimeFigureOut">
              <a:rPr lang="en-150" smtClean="0"/>
              <a:t>06/08/2026</a:t>
            </a:fld>
            <a:endParaRPr lang="en-15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FC56938-8E95-C340-0942-993FF1472F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15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B0236E9-2274-A79C-5BAE-844AB5A643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420A8-C5E8-442E-B448-6696BFDD17DE}" type="slidenum">
              <a:rPr lang="en-150" smtClean="0"/>
              <a:t>‹#›</a:t>
            </a:fld>
            <a:endParaRPr lang="en-150"/>
          </a:p>
        </p:txBody>
      </p:sp>
    </p:spTree>
    <p:extLst>
      <p:ext uri="{BB962C8B-B14F-4D97-AF65-F5344CB8AC3E}">
        <p14:creationId xmlns:p14="http://schemas.microsoft.com/office/powerpoint/2010/main" val="41285103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05339E-8C32-3C0A-7F4D-90857F5F6A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15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96E95B9-0D01-7535-B2AA-37DBEAA7784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15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C2FBDAA-FCAC-AF69-7800-00EEAE4324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2276F2-BD46-173D-B7F3-FF51FE4653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0665C-6796-4494-B568-A91CDB934167}" type="datetimeFigureOut">
              <a:rPr lang="en-150" smtClean="0"/>
              <a:t>06/08/2026</a:t>
            </a:fld>
            <a:endParaRPr lang="en-15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93CD7B-E5D3-C32B-F0AB-E9C76B26B8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15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4E916B-0438-38E8-4779-C9AC087412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420A8-C5E8-442E-B448-6696BFDD17DE}" type="slidenum">
              <a:rPr lang="en-150" smtClean="0"/>
              <a:t>‹#›</a:t>
            </a:fld>
            <a:endParaRPr lang="en-150"/>
          </a:p>
        </p:txBody>
      </p:sp>
    </p:spTree>
    <p:extLst>
      <p:ext uri="{BB962C8B-B14F-4D97-AF65-F5344CB8AC3E}">
        <p14:creationId xmlns:p14="http://schemas.microsoft.com/office/powerpoint/2010/main" val="41385037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D896968-D0F6-5F68-7391-AA45EC477C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15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19415C-1C4A-67F7-0458-74B5BD09D8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15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545882-BD0B-7871-97B7-A0288FAD1AA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D0665C-6796-4494-B568-A91CDB934167}" type="datetimeFigureOut">
              <a:rPr lang="en-150" smtClean="0"/>
              <a:t>06/08/2026</a:t>
            </a:fld>
            <a:endParaRPr lang="en-15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7C6941-8DA9-F1E4-65F8-5DAA9B2BBE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15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6167C6-B6A4-5E85-DD96-FBA3F023BD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E420A8-C5E8-442E-B448-6696BFDD17DE}" type="slidenum">
              <a:rPr lang="en-150" smtClean="0"/>
              <a:t>‹#›</a:t>
            </a:fld>
            <a:endParaRPr lang="en-150"/>
          </a:p>
        </p:txBody>
      </p:sp>
    </p:spTree>
    <p:extLst>
      <p:ext uri="{BB962C8B-B14F-4D97-AF65-F5344CB8AC3E}">
        <p14:creationId xmlns:p14="http://schemas.microsoft.com/office/powerpoint/2010/main" val="25564636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150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9107B34-2384-BA21-792A-FAA6ABC5C1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5258" y="611147"/>
            <a:ext cx="9010312" cy="563570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0FD17F6-BBC5-03C3-A085-7E0D13E6F6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61213" y="1386508"/>
            <a:ext cx="5665886" cy="377725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D3E410B-E98C-B17D-D632-B8B86DFCE14F}"/>
              </a:ext>
            </a:extLst>
          </p:cNvPr>
          <p:cNvSpPr txBox="1"/>
          <p:nvPr/>
        </p:nvSpPr>
        <p:spPr>
          <a:xfrm>
            <a:off x="1518699" y="648660"/>
            <a:ext cx="85619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Small Group and Custom-made Birding Tours Worldwide</a:t>
            </a:r>
            <a:endParaRPr lang="en-150" sz="2800" b="1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BCDAA07-C706-FFD2-EE58-FF74DD58C3E0}"/>
              </a:ext>
            </a:extLst>
          </p:cNvPr>
          <p:cNvSpPr txBox="1"/>
          <p:nvPr/>
        </p:nvSpPr>
        <p:spPr>
          <a:xfrm>
            <a:off x="3658679" y="5553265"/>
            <a:ext cx="469897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www.birdingecotours.com</a:t>
            </a:r>
            <a:endParaRPr lang="en-150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53126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</Words>
  <Application>Microsoft Office PowerPoint</Application>
  <PresentationFormat>Widescreen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Kai Pflug</dc:creator>
  <cp:lastModifiedBy>Kai Pflug</cp:lastModifiedBy>
  <cp:revision>1</cp:revision>
  <dcterms:created xsi:type="dcterms:W3CDTF">2026-08-06T02:04:08Z</dcterms:created>
  <dcterms:modified xsi:type="dcterms:W3CDTF">2026-08-06T02:04:35Z</dcterms:modified>
</cp:coreProperties>
</file>